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2763F31-F0B1-4418-9F8E-22CA43528CC4}" type="datetimeFigureOut">
              <a:rPr lang="es-MX" smtClean="0"/>
              <a:t>30/01/2017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DCB499D-374E-4105-8308-76C7B2A63384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136904" cy="612068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1 Título"/>
          <p:cNvSpPr txBox="1">
            <a:spLocks/>
          </p:cNvSpPr>
          <p:nvPr/>
        </p:nvSpPr>
        <p:spPr>
          <a:xfrm>
            <a:off x="35496" y="-27384"/>
            <a:ext cx="7056784" cy="72008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MX" sz="1600" b="1" smtClean="0">
                <a:solidFill>
                  <a:schemeClr val="tx1"/>
                </a:solidFill>
              </a:rPr>
              <a:t>Cátedra de Paz y Prácticas pedagógicas         </a:t>
            </a:r>
            <a:r>
              <a:rPr lang="es-MX" sz="1600" b="1" smtClean="0">
                <a:solidFill>
                  <a:schemeClr val="bg1"/>
                </a:solidFill>
              </a:rPr>
              <a:t>   (Pauna-Colombia) </a:t>
            </a:r>
            <a:endParaRPr lang="es-MX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321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408</TotalTime>
  <Words>9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Austin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Cátedra de Paz y prácticas pedagógicas</dc:title>
  <dc:creator>LUCIA M</dc:creator>
  <cp:lastModifiedBy>LUCIA M</cp:lastModifiedBy>
  <cp:revision>17</cp:revision>
  <dcterms:created xsi:type="dcterms:W3CDTF">2016-10-27T10:28:01Z</dcterms:created>
  <dcterms:modified xsi:type="dcterms:W3CDTF">2017-01-30T05:31:40Z</dcterms:modified>
</cp:coreProperties>
</file>